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DCDC3-35E3-4DE3-BF06-D68BF930DF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Travel Destinations in Life</a:t>
            </a: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2A7EDF-B2D9-4746-B95C-327DDBD643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Name</a:t>
            </a:r>
          </a:p>
          <a:p>
            <a:pPr algn="ctr"/>
            <a:r>
              <a:rPr lang="en-US" dirty="0"/>
              <a:t>Date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03300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430E8-D035-4246-80EA-4A62CB73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7161"/>
            <a:ext cx="6100656" cy="491490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Future Destinations</a:t>
            </a:r>
            <a:endParaRPr lang="en-KE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F73E6-9EBE-4C58-8ABB-A8734C5CB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Life goals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8BD2F4-7D7E-485E-99BB-76C9018C4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5935" y="765810"/>
            <a:ext cx="4324525" cy="6092190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I purpose to run 10km every morning for two years to manage my health.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I aim to pursue my career in the next five years by doing up to a postgraduate degree.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My aim is to acquire the best grades in every step throughout my academics.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I plan to start off a business by offering graphic design services, which will kick off in the next two years, and my goal is to earn $100 daily at the start.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In the next three years, I plan to cut off social connections that do not build me up towards any aspect of my life. </a:t>
            </a:r>
            <a:endParaRPr lang="en-KE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813C02-E341-4DE1-AE24-5DE81D9AA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0461" y="956930"/>
            <a:ext cx="4513541" cy="590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11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1B06A-90C8-431A-8AAA-E99863D6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2870"/>
            <a:ext cx="3854528" cy="74295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Driving Playlist</a:t>
            </a:r>
            <a:endParaRPr lang="en-KE" sz="32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CB872A0-F63C-44C1-B35E-7EB23E65C9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60913" y="1875631"/>
            <a:ext cx="4513262" cy="4513262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3286C2-2152-4DB1-A316-5B7E464C2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405891"/>
            <a:ext cx="4074662" cy="545211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dirty="0"/>
              <a:t>Inspirational Music Playlist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0" dirty="0">
                <a:solidFill>
                  <a:srgbClr val="1A1A1A"/>
                </a:solidFill>
                <a:effectLst/>
                <a:latin typeface="FranklinGothicLTPro-DmCm"/>
              </a:rPr>
              <a:t>Heroes  by David Bowie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0" dirty="0">
                <a:solidFill>
                  <a:srgbClr val="1A1A1A"/>
                </a:solidFill>
                <a:effectLst/>
                <a:latin typeface="FranklinGothicLTPro-DmCm"/>
              </a:rPr>
              <a:t>Touch the Sky by Kanye West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0" dirty="0">
                <a:solidFill>
                  <a:srgbClr val="1A1A1A"/>
                </a:solidFill>
                <a:effectLst/>
                <a:latin typeface="FranklinGothicLTPro-DmCm"/>
              </a:rPr>
              <a:t>Unwritten by Natasha Bedingfield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0" dirty="0">
                <a:solidFill>
                  <a:srgbClr val="1A1A1A"/>
                </a:solidFill>
                <a:effectLst/>
                <a:latin typeface="FranklinGothicLTPro-DmCm"/>
              </a:rPr>
              <a:t>I’m the Best by Nicki Minaj</a:t>
            </a:r>
            <a:endParaRPr lang="en-US" dirty="0"/>
          </a:p>
          <a:p>
            <a:pPr algn="ctr"/>
            <a:r>
              <a:rPr lang="en-US" b="1" dirty="0"/>
              <a:t>Inspirational Movies Playlist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rgbClr val="012406"/>
                </a:solidFill>
                <a:effectLst/>
                <a:latin typeface="inherit"/>
              </a:rPr>
              <a:t>The Shawshank Redemption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rgbClr val="012406"/>
                </a:solidFill>
                <a:effectLst/>
                <a:latin typeface="inherit"/>
              </a:rPr>
              <a:t>Gran Torino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12406"/>
                </a:solidFill>
                <a:latin typeface="inherit"/>
              </a:rPr>
              <a:t>Spirited Away</a:t>
            </a:r>
            <a:endParaRPr lang="en-US" i="0" dirty="0">
              <a:solidFill>
                <a:srgbClr val="012406"/>
              </a:solidFill>
              <a:effectLst/>
              <a:latin typeface="FF Daxline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rgbClr val="012406"/>
                </a:solidFill>
                <a:effectLst/>
                <a:latin typeface="FF Daxline Pro"/>
              </a:rPr>
              <a:t>Rush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12406"/>
                </a:solidFill>
                <a:latin typeface="FF Daxline Pro"/>
              </a:rPr>
              <a:t>Of Mice and Men</a:t>
            </a:r>
            <a:endParaRPr lang="en-US" i="0" dirty="0">
              <a:solidFill>
                <a:srgbClr val="012406"/>
              </a:solidFill>
              <a:effectLst/>
              <a:latin typeface="FF Daxline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Whipflash</a:t>
            </a:r>
            <a:endParaRPr lang="en-US" dirty="0"/>
          </a:p>
          <a:p>
            <a:pPr algn="ctr"/>
            <a:r>
              <a:rPr lang="en-US" b="1" dirty="0"/>
              <a:t>Inspiring Quotes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212121"/>
                </a:solidFill>
                <a:effectLst/>
                <a:latin typeface="Fjalla One"/>
              </a:rPr>
              <a:t>Big journeys begin with the small steps.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12121"/>
                </a:solidFill>
                <a:latin typeface="Fjalla One"/>
              </a:rPr>
              <a:t>The best way to get something is to begin.</a:t>
            </a:r>
            <a:endParaRPr lang="en-US" b="0" i="0" dirty="0">
              <a:solidFill>
                <a:srgbClr val="212121"/>
              </a:solidFill>
              <a:effectLst/>
              <a:latin typeface="Fjalla One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212121"/>
                </a:solidFill>
                <a:effectLst/>
                <a:latin typeface="Fjalla One"/>
              </a:rPr>
              <a:t>If the plan doesn’t work, change the plan—but never the goal.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721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690B-920A-4CE5-8CC5-004E13770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1440"/>
            <a:ext cx="7700856" cy="788670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Rest Stops</a:t>
            </a:r>
            <a:endParaRPr lang="en-KE" sz="40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A41F11F-220F-4935-9C45-AE16BAFC85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9170" y="982981"/>
            <a:ext cx="4970488" cy="5783579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C9431-CDCD-49FB-B0A9-2929D2F71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0060" y="982981"/>
            <a:ext cx="4051802" cy="5875020"/>
          </a:xfrm>
        </p:spPr>
        <p:txBody>
          <a:bodyPr/>
          <a:lstStyle/>
          <a:p>
            <a:pPr algn="ctr"/>
            <a:r>
              <a:rPr lang="en-US" sz="2000" b="1" dirty="0"/>
              <a:t>Mind Refreshing Activities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Swimming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Hiking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Mountain Climbing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Bike Riding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Massage parlor visits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Play Guitar</a:t>
            </a:r>
          </a:p>
          <a:p>
            <a:pPr algn="ctr"/>
            <a:r>
              <a:rPr lang="en-US" sz="2000" b="1" dirty="0"/>
              <a:t>Refreshing Places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Waterfalls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Prehistoric Caves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Mountains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Forest</a:t>
            </a:r>
          </a:p>
          <a:p>
            <a:endParaRPr lang="en-US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947393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3D27A-F925-4CA9-90EF-5930CD537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1441"/>
            <a:ext cx="5974926" cy="525780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Passengers &amp; Crew</a:t>
            </a:r>
            <a:endParaRPr lang="en-KE" sz="3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07E13-1513-48C4-8264-FA701291D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5770" y="1211581"/>
            <a:ext cx="4086092" cy="564642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/>
              <a:t>I want to have people who supports my goals and always see the best in me regardless of my weaknesses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/>
              <a:t>My parents will be part of my life journey since they are the first people to push to do my best.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/>
              <a:t>My uncle Smith who is also my mentor will be part of my journey.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/>
              <a:t>I must cultivate a relationship with Brandon who inspires me through his inspirational writing. </a:t>
            </a:r>
            <a:endParaRPr lang="en-KE" sz="20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9F1B375-C6ED-4454-8AB6-6344F1726B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913" y="1709738"/>
            <a:ext cx="4513262" cy="451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581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D157E-90C5-4A30-B623-A1F1C215D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1460"/>
            <a:ext cx="6054936" cy="565178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Reminders to self</a:t>
            </a:r>
            <a:endParaRPr lang="en-KE" sz="36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D205D1A-A65E-4CD3-8EF3-9F4242F6E5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79231" y="1371601"/>
            <a:ext cx="2562225" cy="178117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8627F-8749-410A-BEB8-A4F6A9221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0050" y="1371601"/>
            <a:ext cx="5486400" cy="5486400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Personal Reminders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/>
              <a:t>Life is short. Enjoy.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/>
              <a:t>Live purposely.</a:t>
            </a:r>
          </a:p>
          <a:p>
            <a:pPr algn="ctr"/>
            <a:r>
              <a:rPr lang="en-US" sz="2400" dirty="0"/>
              <a:t>Thoughts and Beliefs to Keep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Giving is fulfilling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Expectations brings disappointments</a:t>
            </a:r>
          </a:p>
          <a:p>
            <a:pPr algn="ctr"/>
            <a:r>
              <a:rPr lang="en-US" sz="2400" dirty="0"/>
              <a:t>Habits to Keep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Helping the less privileged.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Doing the best in everything.</a:t>
            </a:r>
          </a:p>
          <a:p>
            <a:pPr algn="ctr"/>
            <a:r>
              <a:rPr lang="en-US" sz="2400" dirty="0"/>
              <a:t>Habits to Work 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/>
              <a:t>Impatience</a:t>
            </a:r>
            <a:endParaRPr lang="en-KE" sz="2000" dirty="0"/>
          </a:p>
        </p:txBody>
      </p:sp>
    </p:spTree>
    <p:extLst>
      <p:ext uri="{BB962C8B-B14F-4D97-AF65-F5344CB8AC3E}">
        <p14:creationId xmlns:p14="http://schemas.microsoft.com/office/powerpoint/2010/main" val="3267274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DC0A3-493D-44B7-9DE3-68D0FB0D8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2621"/>
            <a:ext cx="6877896" cy="664629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I can</a:t>
            </a:r>
            <a:endParaRPr lang="en-KE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5B1D7C-708D-4043-8623-C9503B86E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1480" y="1451609"/>
            <a:ext cx="4217670" cy="5406390"/>
          </a:xfrm>
        </p:spPr>
        <p:txBody>
          <a:bodyPr/>
          <a:lstStyle/>
          <a:p>
            <a:pPr algn="ctr"/>
            <a:r>
              <a:rPr lang="en-US" sz="2400" dirty="0"/>
              <a:t>Past Accomplishments and Happy Memories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/>
              <a:t>Best Essay Writer Awards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/>
              <a:t>Best Photographer of the Year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/>
              <a:t>Winning Drama Club Awards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/>
              <a:t>Best volunteer in Recross Society </a:t>
            </a:r>
          </a:p>
          <a:p>
            <a:endParaRPr lang="en-KE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B560433A-0FCB-4B53-A884-C8A056098E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34102" y="1188720"/>
            <a:ext cx="2857500" cy="2626678"/>
          </a:xfrm>
        </p:spPr>
      </p:pic>
      <p:pic>
        <p:nvPicPr>
          <p:cNvPr id="1026" name="Picture 2" descr="WednesdayWisdom: Friendly reminders to self | by The LEO Network | Medium">
            <a:extLst>
              <a:ext uri="{FF2B5EF4-FFF2-40B4-BE49-F238E27FC236}">
                <a16:creationId xmlns:a16="http://schemas.microsoft.com/office/drawing/2014/main" id="{645E5A00-3B5F-433F-937A-5520938A1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4504" y="4146868"/>
            <a:ext cx="3200876" cy="2711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3877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194</TotalTime>
  <Words>364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FF Daxline Pro</vt:lpstr>
      <vt:lpstr>Fjalla One</vt:lpstr>
      <vt:lpstr>FranklinGothicLTPro-DmCm</vt:lpstr>
      <vt:lpstr>inherit</vt:lpstr>
      <vt:lpstr>Trebuchet MS</vt:lpstr>
      <vt:lpstr>Wingdings</vt:lpstr>
      <vt:lpstr>Wingdings 3</vt:lpstr>
      <vt:lpstr>Facet</vt:lpstr>
      <vt:lpstr>Travel Destinations in Life</vt:lpstr>
      <vt:lpstr>Future Destinations</vt:lpstr>
      <vt:lpstr>Driving Playlist</vt:lpstr>
      <vt:lpstr>Rest Stops</vt:lpstr>
      <vt:lpstr>Passengers &amp; Crew</vt:lpstr>
      <vt:lpstr>Reminders to self</vt:lpstr>
      <vt:lpstr>I can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 Destinations</dc:title>
  <dc:creator>CHEGE</dc:creator>
  <cp:lastModifiedBy>CHEGE</cp:lastModifiedBy>
  <cp:revision>33</cp:revision>
  <dcterms:created xsi:type="dcterms:W3CDTF">2021-04-26T20:54:56Z</dcterms:created>
  <dcterms:modified xsi:type="dcterms:W3CDTF">2021-04-27T07:44:01Z</dcterms:modified>
</cp:coreProperties>
</file>